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0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953F6-27CA-4F74-8B10-479B59BE6CC0}" type="datetimeFigureOut">
              <a:rPr lang="hr-HR" smtClean="0"/>
              <a:t>15.2.2019.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45506-4256-48AF-B1DE-C24A68B68F6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4754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953F6-27CA-4F74-8B10-479B59BE6CC0}" type="datetimeFigureOut">
              <a:rPr lang="hr-HR" smtClean="0"/>
              <a:t>15.2.2019.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45506-4256-48AF-B1DE-C24A68B68F6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42078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953F6-27CA-4F74-8B10-479B59BE6CC0}" type="datetimeFigureOut">
              <a:rPr lang="hr-HR" smtClean="0"/>
              <a:t>15.2.2019.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45506-4256-48AF-B1DE-C24A68B68F6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92291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953F6-27CA-4F74-8B10-479B59BE6CC0}" type="datetimeFigureOut">
              <a:rPr lang="hr-HR" smtClean="0"/>
              <a:t>15.2.2019.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45506-4256-48AF-B1DE-C24A68B68F6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88470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953F6-27CA-4F74-8B10-479B59BE6CC0}" type="datetimeFigureOut">
              <a:rPr lang="hr-HR" smtClean="0"/>
              <a:t>15.2.2019.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45506-4256-48AF-B1DE-C24A68B68F6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84237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953F6-27CA-4F74-8B10-479B59BE6CC0}" type="datetimeFigureOut">
              <a:rPr lang="hr-HR" smtClean="0"/>
              <a:t>15.2.2019.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45506-4256-48AF-B1DE-C24A68B68F6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49390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953F6-27CA-4F74-8B10-479B59BE6CC0}" type="datetimeFigureOut">
              <a:rPr lang="hr-HR" smtClean="0"/>
              <a:t>15.2.2019.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45506-4256-48AF-B1DE-C24A68B68F6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87206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953F6-27CA-4F74-8B10-479B59BE6CC0}" type="datetimeFigureOut">
              <a:rPr lang="hr-HR" smtClean="0"/>
              <a:t>15.2.2019.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45506-4256-48AF-B1DE-C24A68B68F6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53663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953F6-27CA-4F74-8B10-479B59BE6CC0}" type="datetimeFigureOut">
              <a:rPr lang="hr-HR" smtClean="0"/>
              <a:t>15.2.2019.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45506-4256-48AF-B1DE-C24A68B68F6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38085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953F6-27CA-4F74-8B10-479B59BE6CC0}" type="datetimeFigureOut">
              <a:rPr lang="hr-HR" smtClean="0"/>
              <a:t>15.2.2019.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45506-4256-48AF-B1DE-C24A68B68F6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59681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953F6-27CA-4F74-8B10-479B59BE6CC0}" type="datetimeFigureOut">
              <a:rPr lang="hr-HR" smtClean="0"/>
              <a:t>15.2.2019.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45506-4256-48AF-B1DE-C24A68B68F6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9652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953F6-27CA-4F74-8B10-479B59BE6CC0}" type="datetimeFigureOut">
              <a:rPr lang="hr-HR" smtClean="0"/>
              <a:t>15.2.2019.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45506-4256-48AF-B1DE-C24A68B68F6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00555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8445" cy="7695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738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36884" y="321176"/>
            <a:ext cx="4332307" cy="5896743"/>
          </a:xfrm>
          <a:prstGeom prst="rect">
            <a:avLst/>
          </a:prstGeom>
          <a:solidFill>
            <a:schemeClr val="bg1">
              <a:alpha val="90000"/>
            </a:schemeClr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94805" y="640263"/>
            <a:ext cx="3759240" cy="1344975"/>
          </a:xfrm>
        </p:spPr>
        <p:txBody>
          <a:bodyPr>
            <a:normAutofit/>
          </a:bodyPr>
          <a:lstStyle/>
          <a:p>
            <a:endParaRPr lang="hr-HR" sz="4000" dirty="0"/>
          </a:p>
        </p:txBody>
      </p:sp>
      <p:pic>
        <p:nvPicPr>
          <p:cNvPr id="9" name="Rezervirano mjesto sadržaja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" t="9091" r="15052" b="1"/>
          <a:stretch/>
        </p:blipFill>
        <p:spPr>
          <a:xfrm>
            <a:off x="0" y="-13242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711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57"/>
          <a:stretch/>
        </p:blipFill>
        <p:spPr>
          <a:xfrm>
            <a:off x="0" y="-15498"/>
            <a:ext cx="12191980" cy="6857989"/>
          </a:xfrm>
          <a:prstGeom prst="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  <a:outerShdw blurRad="50800" dist="50800" dir="5400000" algn="ctr" rotWithShape="0">
              <a:srgbClr val="000000">
                <a:alpha val="77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941832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0</Words>
  <Application>Microsoft Office PowerPoint</Application>
  <PresentationFormat>Široki zaslon</PresentationFormat>
  <Paragraphs>0</Paragraphs>
  <Slides>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sustava Office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Mateja Sabljak</dc:creator>
  <cp:lastModifiedBy>SS_Novi Marof</cp:lastModifiedBy>
  <cp:revision>2</cp:revision>
  <dcterms:created xsi:type="dcterms:W3CDTF">2017-02-09T16:49:52Z</dcterms:created>
  <dcterms:modified xsi:type="dcterms:W3CDTF">2019-02-15T10:49:37Z</dcterms:modified>
</cp:coreProperties>
</file>